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692" y="-2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1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8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6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1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46D2-3FEA-4277-B4C0-3C9C314ECB4F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2AC-5761-4549-AF39-28955D12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007826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8" t="14855" r="8762" b="52625"/>
          <a:stretch/>
        </p:blipFill>
        <p:spPr bwMode="auto">
          <a:xfrm>
            <a:off x="228600" y="1334451"/>
            <a:ext cx="4271747" cy="438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48628" b="3404"/>
          <a:stretch/>
        </p:blipFill>
        <p:spPr bwMode="auto">
          <a:xfrm>
            <a:off x="7106194" y="990601"/>
            <a:ext cx="1935481" cy="45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7" t="3187" b="51394"/>
          <a:stretch/>
        </p:blipFill>
        <p:spPr bwMode="auto">
          <a:xfrm>
            <a:off x="5122546" y="990600"/>
            <a:ext cx="1964054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1" t="15401" r="16822" b="45149"/>
          <a:stretch/>
        </p:blipFill>
        <p:spPr bwMode="auto">
          <a:xfrm>
            <a:off x="613954" y="609600"/>
            <a:ext cx="3744686" cy="562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75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2288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5398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25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17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7417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43434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686" y="-3048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946072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944395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3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2" b="50463"/>
          <a:stretch/>
        </p:blipFill>
        <p:spPr bwMode="auto">
          <a:xfrm>
            <a:off x="4219303" y="304800"/>
            <a:ext cx="2847703" cy="19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8" b="50463"/>
          <a:stretch/>
        </p:blipFill>
        <p:spPr bwMode="auto">
          <a:xfrm>
            <a:off x="6172200" y="304800"/>
            <a:ext cx="2913017" cy="198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442"/>
          <a:stretch/>
        </p:blipFill>
        <p:spPr bwMode="auto">
          <a:xfrm>
            <a:off x="4214949" y="1752600"/>
            <a:ext cx="2667000" cy="18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4" b="53442"/>
          <a:stretch/>
        </p:blipFill>
        <p:spPr bwMode="auto">
          <a:xfrm>
            <a:off x="4219303" y="3200400"/>
            <a:ext cx="2843349" cy="18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172200" y="32004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721"/>
          <a:stretch/>
        </p:blipFill>
        <p:spPr bwMode="auto">
          <a:xfrm>
            <a:off x="4214949" y="4693104"/>
            <a:ext cx="2667000" cy="18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172200" y="4682218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7" r="46612" b="925"/>
          <a:stretch/>
        </p:blipFill>
        <p:spPr bwMode="auto">
          <a:xfrm>
            <a:off x="-317865" y="250643"/>
            <a:ext cx="2847703" cy="19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45388"/>
          <a:stretch/>
        </p:blipFill>
        <p:spPr bwMode="auto">
          <a:xfrm>
            <a:off x="1752600" y="304799"/>
            <a:ext cx="2913017" cy="200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1" r="50000"/>
          <a:stretch/>
        </p:blipFill>
        <p:spPr bwMode="auto">
          <a:xfrm>
            <a:off x="-317865" y="1881050"/>
            <a:ext cx="2667000" cy="18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5" r="46694"/>
          <a:stretch/>
        </p:blipFill>
        <p:spPr bwMode="auto">
          <a:xfrm>
            <a:off x="-313511" y="3383279"/>
            <a:ext cx="2843349" cy="18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741714" y="3233056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7" r="50000"/>
          <a:stretch/>
        </p:blipFill>
        <p:spPr bwMode="auto">
          <a:xfrm>
            <a:off x="-317865" y="4846319"/>
            <a:ext cx="2667000" cy="187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4" r="50000"/>
          <a:stretch/>
        </p:blipFill>
        <p:spPr bwMode="auto">
          <a:xfrm>
            <a:off x="1752600" y="4846319"/>
            <a:ext cx="2667000" cy="187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29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2" b="50463"/>
          <a:stretch/>
        </p:blipFill>
        <p:spPr bwMode="auto">
          <a:xfrm>
            <a:off x="4219303" y="304800"/>
            <a:ext cx="2847703" cy="19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88" b="50463"/>
          <a:stretch/>
        </p:blipFill>
        <p:spPr bwMode="auto">
          <a:xfrm>
            <a:off x="6172200" y="304800"/>
            <a:ext cx="2913017" cy="198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442"/>
          <a:stretch/>
        </p:blipFill>
        <p:spPr bwMode="auto">
          <a:xfrm>
            <a:off x="4214949" y="1752600"/>
            <a:ext cx="2667000" cy="18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4" b="53442"/>
          <a:stretch/>
        </p:blipFill>
        <p:spPr bwMode="auto">
          <a:xfrm>
            <a:off x="4219303" y="3200400"/>
            <a:ext cx="2843349" cy="18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172200" y="32004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721"/>
          <a:stretch/>
        </p:blipFill>
        <p:spPr bwMode="auto">
          <a:xfrm>
            <a:off x="4214949" y="4693104"/>
            <a:ext cx="2667000" cy="18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172200" y="4682218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7" r="46612" b="925"/>
          <a:stretch/>
        </p:blipFill>
        <p:spPr bwMode="auto">
          <a:xfrm>
            <a:off x="-317865" y="250643"/>
            <a:ext cx="2847703" cy="19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9" r="45388"/>
          <a:stretch/>
        </p:blipFill>
        <p:spPr bwMode="auto">
          <a:xfrm>
            <a:off x="1752600" y="304799"/>
            <a:ext cx="2913017" cy="200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1" r="50000"/>
          <a:stretch/>
        </p:blipFill>
        <p:spPr bwMode="auto">
          <a:xfrm>
            <a:off x="-317865" y="1881050"/>
            <a:ext cx="2667000" cy="18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5" r="46694"/>
          <a:stretch/>
        </p:blipFill>
        <p:spPr bwMode="auto">
          <a:xfrm>
            <a:off x="-313511" y="3383279"/>
            <a:ext cx="2843349" cy="18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7" r="50000"/>
          <a:stretch/>
        </p:blipFill>
        <p:spPr bwMode="auto">
          <a:xfrm>
            <a:off x="-317865" y="4846319"/>
            <a:ext cx="2667000" cy="187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746069" y="4719228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735"/>
          <a:stretch/>
        </p:blipFill>
        <p:spPr bwMode="auto">
          <a:xfrm>
            <a:off x="1746069" y="3200400"/>
            <a:ext cx="2521131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83" y="7162800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Saxe</dc:creator>
  <cp:lastModifiedBy>Andrew Saxe</cp:lastModifiedBy>
  <cp:revision>10</cp:revision>
  <dcterms:created xsi:type="dcterms:W3CDTF">2011-05-17T23:03:03Z</dcterms:created>
  <dcterms:modified xsi:type="dcterms:W3CDTF">2011-05-19T00:57:49Z</dcterms:modified>
</cp:coreProperties>
</file>